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4" r:id="rId4"/>
    <p:sldId id="260" r:id="rId5"/>
    <p:sldId id="261" r:id="rId6"/>
    <p:sldId id="265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01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1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2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9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88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3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79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6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4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2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D8724-251E-A247-A33B-278795A153F5}" type="datetimeFigureOut">
              <a:rPr lang="en-US" smtClean="0"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EB11B-1F48-7146-BF19-CF4966EC251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5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Discusiones</a:t>
            </a:r>
            <a:r>
              <a:rPr lang="en-US" dirty="0" smtClean="0"/>
              <a:t> </a:t>
            </a:r>
            <a:r>
              <a:rPr lang="en-US" dirty="0" err="1" smtClean="0"/>
              <a:t>Regionales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Comunidad</a:t>
            </a:r>
            <a:r>
              <a:rPr lang="en-US" dirty="0" smtClean="0"/>
              <a:t> </a:t>
            </a:r>
            <a:r>
              <a:rPr lang="en-US" dirty="0" err="1" smtClean="0"/>
              <a:t>Andina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8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Preguntas</a:t>
            </a:r>
            <a:r>
              <a:rPr lang="en-US" dirty="0" smtClean="0"/>
              <a:t>:  </a:t>
            </a:r>
            <a:r>
              <a:rPr lang="en-US" dirty="0" err="1"/>
              <a:t>S</a:t>
            </a:r>
            <a:r>
              <a:rPr lang="en-US" dirty="0" err="1" smtClean="0"/>
              <a:t>inergias</a:t>
            </a:r>
            <a:r>
              <a:rPr lang="en-US" dirty="0" smtClean="0"/>
              <a:t> a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geográfico</a:t>
            </a:r>
            <a:r>
              <a:rPr lang="en-US" dirty="0" smtClean="0"/>
              <a:t> – </a:t>
            </a:r>
            <a:r>
              <a:rPr lang="en-US" dirty="0" err="1" smtClean="0"/>
              <a:t>Impacto</a:t>
            </a:r>
            <a:r>
              <a:rPr lang="en-US" dirty="0" smtClean="0"/>
              <a:t> Social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ventajas</a:t>
            </a:r>
            <a:r>
              <a:rPr lang="en-US" dirty="0" smtClean="0"/>
              <a:t> / los </a:t>
            </a:r>
            <a:r>
              <a:rPr lang="en-US" dirty="0" err="1" smtClean="0"/>
              <a:t>desafíos</a:t>
            </a:r>
            <a:r>
              <a:rPr lang="en-US" dirty="0" smtClean="0"/>
              <a:t> de </a:t>
            </a:r>
            <a:r>
              <a:rPr lang="en-US" dirty="0" err="1" smtClean="0"/>
              <a:t>trabajar</a:t>
            </a:r>
            <a:r>
              <a:rPr lang="en-US" dirty="0" smtClean="0"/>
              <a:t> </a:t>
            </a:r>
            <a:r>
              <a:rPr lang="en-US" dirty="0" err="1" smtClean="0"/>
              <a:t>juntos</a:t>
            </a:r>
            <a:r>
              <a:rPr lang="en-US" dirty="0" smtClean="0"/>
              <a:t> a </a:t>
            </a:r>
            <a:r>
              <a:rPr lang="en-US" dirty="0" err="1" smtClean="0"/>
              <a:t>nivel</a:t>
            </a:r>
            <a:r>
              <a:rPr lang="en-US" dirty="0" smtClean="0"/>
              <a:t> regional / entre </a:t>
            </a:r>
            <a:r>
              <a:rPr lang="en-US" dirty="0" err="1" smtClean="0"/>
              <a:t>las</a:t>
            </a:r>
            <a:r>
              <a:rPr lang="en-US" dirty="0" smtClean="0"/>
              <a:t> IES en la </a:t>
            </a:r>
            <a:r>
              <a:rPr lang="en-US" dirty="0" err="1" smtClean="0"/>
              <a:t>región</a:t>
            </a:r>
            <a:r>
              <a:rPr lang="en-US" dirty="0" smtClean="0"/>
              <a:t>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cooperación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mejorada</a:t>
            </a:r>
            <a:r>
              <a:rPr lang="en-US" dirty="0" smtClean="0"/>
              <a:t> con un </a:t>
            </a:r>
            <a:r>
              <a:rPr lang="en-US" dirty="0" err="1" smtClean="0"/>
              <a:t>enfoque</a:t>
            </a:r>
            <a:r>
              <a:rPr lang="en-US" dirty="0" smtClean="0"/>
              <a:t> regional?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¿De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manera</a:t>
            </a:r>
            <a:r>
              <a:rPr lang="en-US" dirty="0" smtClean="0"/>
              <a:t> el </a:t>
            </a:r>
            <a:r>
              <a:rPr lang="en-US" dirty="0" err="1" smtClean="0"/>
              <a:t>proyecto</a:t>
            </a:r>
            <a:r>
              <a:rPr lang="en-US" dirty="0" smtClean="0"/>
              <a:t>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beneficiar</a:t>
            </a:r>
            <a:r>
              <a:rPr lang="en-US" dirty="0" smtClean="0"/>
              <a:t> a los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vulnerables</a:t>
            </a:r>
            <a:r>
              <a:rPr lang="en-US" dirty="0" smtClean="0"/>
              <a:t> de la </a:t>
            </a:r>
            <a:r>
              <a:rPr lang="en-US" dirty="0" err="1" smtClean="0"/>
              <a:t>región</a:t>
            </a:r>
            <a:r>
              <a:rPr lang="en-US" dirty="0" smtClean="0"/>
              <a:t>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Cuáles</a:t>
            </a:r>
            <a:r>
              <a:rPr lang="en-US" dirty="0" smtClean="0"/>
              <a:t> son los </a:t>
            </a:r>
            <a:r>
              <a:rPr lang="en-US" dirty="0" err="1" smtClean="0"/>
              <a:t>vínculos</a:t>
            </a:r>
            <a:r>
              <a:rPr lang="en-US" dirty="0" smtClean="0"/>
              <a:t> con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instituciones</a:t>
            </a:r>
            <a:r>
              <a:rPr lang="en-US" dirty="0" smtClean="0"/>
              <a:t> de </a:t>
            </a:r>
            <a:r>
              <a:rPr lang="en-US" dirty="0" err="1" smtClean="0"/>
              <a:t>educación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secundaria</a:t>
            </a:r>
            <a:r>
              <a:rPr lang="en-US" dirty="0" smtClean="0"/>
              <a:t> / </a:t>
            </a:r>
            <a:r>
              <a:rPr lang="en-US" dirty="0" err="1" smtClean="0"/>
              <a:t>centros</a:t>
            </a:r>
            <a:r>
              <a:rPr lang="en-US" dirty="0" smtClean="0"/>
              <a:t> de </a:t>
            </a:r>
            <a:r>
              <a:rPr lang="en-US" dirty="0" err="1" smtClean="0"/>
              <a:t>formación</a:t>
            </a:r>
            <a:r>
              <a:rPr lang="en-US" dirty="0" smtClean="0"/>
              <a:t> </a:t>
            </a:r>
            <a:r>
              <a:rPr lang="en-US" dirty="0" err="1" smtClean="0"/>
              <a:t>profesional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garantizar</a:t>
            </a:r>
            <a:r>
              <a:rPr lang="en-US" dirty="0" smtClean="0"/>
              <a:t> el </a:t>
            </a:r>
            <a:r>
              <a:rPr lang="en-US" dirty="0" err="1" smtClean="0"/>
              <a:t>flujo</a:t>
            </a:r>
            <a:r>
              <a:rPr lang="en-US" dirty="0" smtClean="0"/>
              <a:t> de </a:t>
            </a:r>
            <a:r>
              <a:rPr lang="en-US" dirty="0" err="1" smtClean="0"/>
              <a:t>estudiantes</a:t>
            </a:r>
            <a:r>
              <a:rPr lang="en-US" dirty="0" smtClean="0"/>
              <a:t> </a:t>
            </a:r>
            <a:r>
              <a:rPr lang="en-US" dirty="0" err="1" smtClean="0"/>
              <a:t>vulnerables</a:t>
            </a:r>
            <a:r>
              <a:rPr lang="en-US" dirty="0" smtClean="0"/>
              <a:t> y/o </a:t>
            </a:r>
            <a:r>
              <a:rPr lang="en-US" dirty="0" err="1" smtClean="0"/>
              <a:t>minoritarias</a:t>
            </a:r>
            <a:r>
              <a:rPr lang="en-US" dirty="0" smtClean="0"/>
              <a:t> a la </a:t>
            </a:r>
            <a:r>
              <a:rPr lang="en-US" dirty="0" err="1" smtClean="0"/>
              <a:t>educación</a:t>
            </a:r>
            <a:r>
              <a:rPr lang="en-US" dirty="0" smtClean="0"/>
              <a:t> superior?¿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establecer</a:t>
            </a:r>
            <a:r>
              <a:rPr lang="en-US" dirty="0" smtClean="0"/>
              <a:t> / </a:t>
            </a:r>
            <a:r>
              <a:rPr lang="en-US" dirty="0" err="1" smtClean="0"/>
              <a:t>mejorar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enlaces?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9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Modalidad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 </a:t>
            </a:r>
            <a:r>
              <a:rPr lang="en-US" dirty="0" err="1" smtClean="0"/>
              <a:t>minutos</a:t>
            </a:r>
            <a:r>
              <a:rPr lang="en-US" dirty="0" smtClean="0"/>
              <a:t> de </a:t>
            </a:r>
            <a:r>
              <a:rPr lang="en-US" dirty="0" err="1" smtClean="0"/>
              <a:t>discusión</a:t>
            </a:r>
            <a:r>
              <a:rPr lang="en-US" dirty="0" smtClean="0"/>
              <a:t> en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aleatorios</a:t>
            </a:r>
            <a:endParaRPr lang="en-US" dirty="0" smtClean="0"/>
          </a:p>
          <a:p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 </a:t>
            </a:r>
            <a:r>
              <a:rPr lang="en-US" dirty="0" err="1" smtClean="0"/>
              <a:t>prepara</a:t>
            </a:r>
            <a:r>
              <a:rPr lang="en-US" dirty="0" smtClean="0"/>
              <a:t> un slide con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respuestas</a:t>
            </a:r>
            <a:r>
              <a:rPr lang="en-US" dirty="0" smtClean="0"/>
              <a:t> a la </a:t>
            </a:r>
            <a:r>
              <a:rPr lang="en-US" dirty="0" err="1" smtClean="0"/>
              <a:t>pregunta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exponen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respuestas</a:t>
            </a:r>
            <a:r>
              <a:rPr lang="en-US" dirty="0" smtClean="0"/>
              <a:t> en </a:t>
            </a:r>
            <a:r>
              <a:rPr lang="en-US" dirty="0" err="1" smtClean="0"/>
              <a:t>plenaria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preparan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conclusiones</a:t>
            </a:r>
            <a:r>
              <a:rPr lang="en-US" dirty="0" smtClean="0"/>
              <a:t> a </a:t>
            </a:r>
            <a:r>
              <a:rPr lang="en-US" dirty="0" err="1" smtClean="0"/>
              <a:t>presentar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Conclusión</a:t>
            </a:r>
            <a:r>
              <a:rPr lang="en-US" dirty="0" smtClean="0"/>
              <a:t> </a:t>
            </a:r>
            <a:r>
              <a:rPr lang="en-US" dirty="0" smtClean="0"/>
              <a:t>Uno – </a:t>
            </a:r>
            <a:r>
              <a:rPr lang="en-US" dirty="0" err="1" smtClean="0"/>
              <a:t>Cooperaci</a:t>
            </a:r>
            <a:r>
              <a:rPr lang="en-US" dirty="0" err="1" smtClean="0"/>
              <a:t>ón</a:t>
            </a:r>
            <a:r>
              <a:rPr lang="en-US" dirty="0" smtClean="0"/>
              <a:t> 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b="1" dirty="0"/>
              <a:t>Ventajas:</a:t>
            </a:r>
            <a:endParaRPr lang="es-PE" dirty="0"/>
          </a:p>
          <a:p>
            <a:pPr lvl="1"/>
            <a:r>
              <a:rPr lang="de-DE" dirty="0"/>
              <a:t>Problemas similares, </a:t>
            </a:r>
            <a:endParaRPr lang="es-PE" dirty="0"/>
          </a:p>
          <a:p>
            <a:pPr lvl="1"/>
            <a:r>
              <a:rPr lang="de-DE" dirty="0"/>
              <a:t>Intereses comunes</a:t>
            </a:r>
            <a:endParaRPr lang="es-PE" dirty="0"/>
          </a:p>
          <a:p>
            <a:pPr lvl="1"/>
            <a:r>
              <a:rPr lang="de-DE" dirty="0"/>
              <a:t>Facilidades en la movilidad</a:t>
            </a:r>
            <a:endParaRPr lang="es-PE" dirty="0"/>
          </a:p>
          <a:p>
            <a:pPr lvl="1"/>
            <a:r>
              <a:rPr lang="de-DE" dirty="0"/>
              <a:t>Establecimiento de modelos comparativos entre países con territorios similares o complementarios</a:t>
            </a:r>
            <a:endParaRPr lang="es-PE" dirty="0"/>
          </a:p>
          <a:p>
            <a:r>
              <a:rPr lang="de-DE" b="1" dirty="0"/>
              <a:t>Desafios:</a:t>
            </a:r>
            <a:endParaRPr lang="es-PE" dirty="0"/>
          </a:p>
          <a:p>
            <a:pPr lvl="1"/>
            <a:r>
              <a:rPr lang="de-DE" dirty="0"/>
              <a:t>Promover la cooperación por encima de la competencia</a:t>
            </a:r>
            <a:endParaRPr lang="es-PE" dirty="0"/>
          </a:p>
          <a:p>
            <a:pPr lvl="1"/>
            <a:r>
              <a:rPr lang="de-DE" dirty="0"/>
              <a:t>Menos colaboración de la que se espera</a:t>
            </a:r>
            <a:endParaRPr lang="es-PE" dirty="0"/>
          </a:p>
          <a:p>
            <a:pPr lvl="1"/>
            <a:r>
              <a:rPr lang="de-DE" dirty="0"/>
              <a:t>Limitaciones en la institucionalidad y las leyes de cada país </a:t>
            </a:r>
            <a:endParaRPr lang="es-PE" dirty="0"/>
          </a:p>
          <a:p>
            <a:pPr lvl="1"/>
            <a:r>
              <a:rPr lang="de-DE" dirty="0"/>
              <a:t>Burocracia</a:t>
            </a:r>
            <a:endParaRPr lang="es-PE" dirty="0"/>
          </a:p>
          <a:p>
            <a:r>
              <a:rPr lang="de-DE" b="1" dirty="0"/>
              <a:t>Plantemiento:</a:t>
            </a:r>
            <a:endParaRPr lang="es-PE" dirty="0"/>
          </a:p>
          <a:p>
            <a:pPr lvl="1"/>
            <a:r>
              <a:rPr lang="de-DE" dirty="0"/>
              <a:t>Las redes pueden promover el cambio a nivel de paises y nivel institucional en las IES. Debería garantizar interrelaciones entre personas, entre grupos, entre instituciones y entre gobiernos de arriba a abajo y de abajo a arriba</a:t>
            </a:r>
            <a:r>
              <a:rPr lang="de-DE" dirty="0" smtClean="0"/>
              <a:t>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441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Conclusión</a:t>
            </a:r>
            <a:r>
              <a:rPr lang="en-US" dirty="0" smtClean="0"/>
              <a:t> </a:t>
            </a:r>
            <a:r>
              <a:rPr lang="en-US" dirty="0" smtClean="0"/>
              <a:t>Dos – </a:t>
            </a:r>
            <a:r>
              <a:rPr lang="en-US" dirty="0" err="1" smtClean="0"/>
              <a:t>Enfoque</a:t>
            </a:r>
            <a:r>
              <a:rPr lang="en-US" dirty="0" smtClean="0"/>
              <a:t> Regional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PE" dirty="0" smtClean="0"/>
              <a:t>Nos </a:t>
            </a:r>
            <a:r>
              <a:rPr lang="es-PE" dirty="0"/>
              <a:t>agrupamos con un enfoque de territorio espacio geográfico cultural que tiene grandes posibilidades culturales</a:t>
            </a:r>
            <a:r>
              <a:rPr lang="es-PE" dirty="0" smtClean="0"/>
              <a:t>.</a:t>
            </a:r>
            <a:endParaRPr lang="es-PE" dirty="0"/>
          </a:p>
          <a:p>
            <a:r>
              <a:rPr lang="es-PE" dirty="0" smtClean="0"/>
              <a:t>La </a:t>
            </a:r>
            <a:r>
              <a:rPr lang="es-PE" dirty="0"/>
              <a:t>Cultural: Mestizaje cultural, interculturalidad, biodiversidad (Factor común en la diferencia) Visibilizar la riqueza de las diferencias, de las singularidades</a:t>
            </a:r>
            <a:r>
              <a:rPr lang="es-PE" dirty="0" smtClean="0"/>
              <a:t>.</a:t>
            </a:r>
            <a:endParaRPr lang="es-PE" dirty="0"/>
          </a:p>
          <a:p>
            <a:r>
              <a:rPr lang="es-PE" dirty="0" smtClean="0"/>
              <a:t>Las </a:t>
            </a:r>
            <a:r>
              <a:rPr lang="es-PE" dirty="0"/>
              <a:t>IES comprometidas con lecturas e intervenciones políticas económicas y sociales para mejorar la calidad el servicio educativo de la  región. </a:t>
            </a:r>
          </a:p>
          <a:p>
            <a:r>
              <a:rPr lang="es-PE" dirty="0" smtClean="0"/>
              <a:t>Establecer </a:t>
            </a:r>
            <a:r>
              <a:rPr lang="es-PE" dirty="0"/>
              <a:t>comunicación (TIC son un medio importante) para la circulación e intercambio entre Universidades (países) y grupos académicos. Tarea diferente ligada a la transferibilidad de la experiencias, proyectos, intercambio</a:t>
            </a:r>
            <a:r>
              <a:rPr lang="es-PE" dirty="0" smtClean="0"/>
              <a:t>.</a:t>
            </a:r>
            <a:endParaRPr lang="es-PE" dirty="0"/>
          </a:p>
          <a:p>
            <a:r>
              <a:rPr lang="es-PE" dirty="0" smtClean="0"/>
              <a:t>La </a:t>
            </a:r>
            <a:r>
              <a:rPr lang="es-PE" dirty="0"/>
              <a:t>Universidad como reservorio de producción de conocimiento, transferencia para visibilizar </a:t>
            </a:r>
            <a:r>
              <a:rPr lang="es-PE" dirty="0" smtClean="0"/>
              <a:t>los </a:t>
            </a:r>
            <a:r>
              <a:rPr lang="es-PE" smtClean="0"/>
              <a:t>grupos marginados.</a:t>
            </a:r>
            <a:endParaRPr lang="es-P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15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Conclusión</a:t>
            </a:r>
            <a:r>
              <a:rPr lang="en-US" dirty="0" smtClean="0"/>
              <a:t> </a:t>
            </a:r>
            <a:r>
              <a:rPr lang="en-US" dirty="0" err="1" smtClean="0"/>
              <a:t>Tres</a:t>
            </a:r>
            <a:r>
              <a:rPr lang="en-US" dirty="0" smtClean="0"/>
              <a:t> –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Vulnerables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Dos </a:t>
            </a:r>
            <a:r>
              <a:rPr lang="en-US" dirty="0" err="1" smtClean="0"/>
              <a:t>enfoques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Largo </a:t>
            </a:r>
            <a:r>
              <a:rPr lang="en-US" dirty="0" err="1" smtClean="0"/>
              <a:t>plazo</a:t>
            </a:r>
            <a:r>
              <a:rPr lang="en-US" dirty="0" smtClean="0"/>
              <a:t>: </a:t>
            </a:r>
            <a:r>
              <a:rPr lang="en-US" dirty="0" err="1" smtClean="0"/>
              <a:t>I+D+i</a:t>
            </a:r>
            <a:r>
              <a:rPr lang="en-US" dirty="0" smtClean="0"/>
              <a:t> </a:t>
            </a:r>
            <a:r>
              <a:rPr lang="en-US" dirty="0" err="1" smtClean="0"/>
              <a:t>enfocada</a:t>
            </a:r>
            <a:r>
              <a:rPr lang="en-US" dirty="0" smtClean="0"/>
              <a:t> en </a:t>
            </a:r>
            <a:r>
              <a:rPr lang="en-US" dirty="0" err="1" smtClean="0"/>
              <a:t>mejorar</a:t>
            </a:r>
            <a:r>
              <a:rPr lang="en-US" dirty="0" smtClean="0"/>
              <a:t> la </a:t>
            </a:r>
            <a:r>
              <a:rPr lang="en-US" dirty="0" err="1" smtClean="0"/>
              <a:t>productividad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/</a:t>
            </a:r>
            <a:r>
              <a:rPr lang="en-US" dirty="0" err="1" smtClean="0"/>
              <a:t>región</a:t>
            </a:r>
            <a:endParaRPr lang="en-US" dirty="0" smtClean="0"/>
          </a:p>
          <a:p>
            <a:pPr lvl="1"/>
            <a:r>
              <a:rPr lang="en-US" dirty="0" err="1" smtClean="0"/>
              <a:t>Corto</a:t>
            </a:r>
            <a:r>
              <a:rPr lang="en-US" dirty="0" smtClean="0"/>
              <a:t>/</a:t>
            </a:r>
            <a:r>
              <a:rPr lang="en-US" dirty="0" err="1" smtClean="0"/>
              <a:t>mediano</a:t>
            </a:r>
            <a:r>
              <a:rPr lang="en-US" dirty="0" smtClean="0"/>
              <a:t> </a:t>
            </a:r>
            <a:r>
              <a:rPr lang="en-US" dirty="0" err="1" smtClean="0"/>
              <a:t>plazo</a:t>
            </a:r>
            <a:r>
              <a:rPr lang="en-US" dirty="0" smtClean="0"/>
              <a:t>: I+D+I </a:t>
            </a:r>
            <a:r>
              <a:rPr lang="en-US" dirty="0" err="1" smtClean="0"/>
              <a:t>enfocada</a:t>
            </a:r>
            <a:r>
              <a:rPr lang="en-US" dirty="0" smtClean="0"/>
              <a:t> a </a:t>
            </a:r>
            <a:r>
              <a:rPr lang="en-US" dirty="0" err="1" smtClean="0"/>
              <a:t>mejorar</a:t>
            </a:r>
            <a:r>
              <a:rPr lang="en-US" dirty="0" smtClean="0"/>
              <a:t> </a:t>
            </a:r>
            <a:r>
              <a:rPr lang="en-US" dirty="0" err="1" smtClean="0"/>
              <a:t>situación</a:t>
            </a:r>
            <a:r>
              <a:rPr lang="en-US" dirty="0" smtClean="0"/>
              <a:t> de GV</a:t>
            </a:r>
          </a:p>
          <a:p>
            <a:r>
              <a:rPr lang="en-US" dirty="0" err="1" smtClean="0"/>
              <a:t>Institucionalizar</a:t>
            </a:r>
            <a:r>
              <a:rPr lang="en-US" dirty="0" smtClean="0"/>
              <a:t> los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positivos</a:t>
            </a:r>
            <a:r>
              <a:rPr lang="en-US" dirty="0" smtClean="0"/>
              <a:t> de los </a:t>
            </a:r>
            <a:r>
              <a:rPr lang="en-US" dirty="0" err="1" smtClean="0"/>
              <a:t>proyectos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Como el </a:t>
            </a:r>
            <a:r>
              <a:rPr lang="en-US" dirty="0" err="1" smtClean="0"/>
              <a:t>trabajo</a:t>
            </a:r>
            <a:r>
              <a:rPr lang="en-US" dirty="0" smtClean="0"/>
              <a:t> de la Universidad </a:t>
            </a:r>
            <a:r>
              <a:rPr lang="en-US" dirty="0" err="1" smtClean="0"/>
              <a:t>afecta</a:t>
            </a:r>
            <a:r>
              <a:rPr lang="en-US" dirty="0" smtClean="0"/>
              <a:t> o </a:t>
            </a:r>
            <a:r>
              <a:rPr lang="en-US" dirty="0" err="1" smtClean="0"/>
              <a:t>impacta</a:t>
            </a:r>
            <a:r>
              <a:rPr lang="en-US" dirty="0" smtClean="0"/>
              <a:t> al </a:t>
            </a:r>
            <a:r>
              <a:rPr lang="en-US" dirty="0" err="1" smtClean="0"/>
              <a:t>territorio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Alinear</a:t>
            </a:r>
            <a:r>
              <a:rPr lang="en-US" dirty="0" smtClean="0"/>
              <a:t> el </a:t>
            </a:r>
            <a:r>
              <a:rPr lang="en-US" dirty="0" err="1" smtClean="0"/>
              <a:t>trabajo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Universidades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necesidades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comunidades</a:t>
            </a:r>
            <a:r>
              <a:rPr lang="en-US" dirty="0" smtClean="0"/>
              <a:t>.  </a:t>
            </a:r>
            <a:r>
              <a:rPr lang="en-US" dirty="0" err="1" smtClean="0"/>
              <a:t>Respetar</a:t>
            </a:r>
            <a:r>
              <a:rPr lang="en-US" dirty="0" smtClean="0"/>
              <a:t> </a:t>
            </a:r>
            <a:r>
              <a:rPr lang="en-US" dirty="0" err="1" smtClean="0"/>
              <a:t>cultura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Buscar</a:t>
            </a:r>
            <a:r>
              <a:rPr lang="en-US" dirty="0" smtClean="0"/>
              <a:t> </a:t>
            </a: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han</a:t>
            </a:r>
            <a:r>
              <a:rPr lang="en-US" dirty="0" smtClean="0"/>
              <a:t> </a:t>
            </a:r>
            <a:r>
              <a:rPr lang="en-US" dirty="0" err="1" smtClean="0"/>
              <a:t>tenido</a:t>
            </a:r>
            <a:r>
              <a:rPr lang="en-US" dirty="0" smtClean="0"/>
              <a:t> </a:t>
            </a:r>
            <a:r>
              <a:rPr lang="en-US" dirty="0" err="1" smtClean="0"/>
              <a:t>exito</a:t>
            </a:r>
            <a:r>
              <a:rPr lang="en-US" dirty="0" smtClean="0"/>
              <a:t> a </a:t>
            </a:r>
            <a:r>
              <a:rPr lang="en-US" dirty="0" err="1" smtClean="0"/>
              <a:t>nivel</a:t>
            </a:r>
            <a:r>
              <a:rPr lang="en-US" dirty="0" smtClean="0"/>
              <a:t> de un </a:t>
            </a:r>
            <a:r>
              <a:rPr lang="en-US" dirty="0" err="1" smtClean="0"/>
              <a:t>país</a:t>
            </a:r>
            <a:r>
              <a:rPr lang="en-US" dirty="0" smtClean="0"/>
              <a:t>,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reproducidos</a:t>
            </a:r>
            <a:r>
              <a:rPr lang="en-US" dirty="0" smtClean="0"/>
              <a:t> en la </a:t>
            </a:r>
            <a:r>
              <a:rPr lang="en-US" dirty="0" err="1" smtClean="0"/>
              <a:t>región</a:t>
            </a:r>
            <a:r>
              <a:rPr lang="en-US" dirty="0" smtClean="0"/>
              <a:t> </a:t>
            </a:r>
            <a:r>
              <a:rPr lang="en-US" dirty="0" err="1" smtClean="0"/>
              <a:t>andina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35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Conclusión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- </a:t>
            </a:r>
            <a:r>
              <a:rPr lang="en-US" dirty="0" err="1" smtClean="0"/>
              <a:t>Vinculos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Vínculos</a:t>
            </a:r>
            <a:endParaRPr lang="en-US" dirty="0" smtClean="0"/>
          </a:p>
          <a:p>
            <a:pPr lvl="1"/>
            <a:r>
              <a:rPr lang="en-US" dirty="0" err="1" smtClean="0"/>
              <a:t>Acercamiento</a:t>
            </a:r>
            <a:r>
              <a:rPr lang="en-US" dirty="0" smtClean="0"/>
              <a:t> de la </a:t>
            </a:r>
            <a:r>
              <a:rPr lang="en-US" dirty="0" err="1" smtClean="0"/>
              <a:t>universidad</a:t>
            </a:r>
            <a:r>
              <a:rPr lang="en-US" dirty="0" smtClean="0"/>
              <a:t> a los </a:t>
            </a:r>
            <a:r>
              <a:rPr lang="en-US" dirty="0" err="1" smtClean="0"/>
              <a:t>contextos</a:t>
            </a:r>
            <a:r>
              <a:rPr lang="en-US" dirty="0" smtClean="0"/>
              <a:t> </a:t>
            </a:r>
            <a:r>
              <a:rPr lang="en-US" dirty="0" err="1" smtClean="0"/>
              <a:t>vulnerables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el </a:t>
            </a:r>
            <a:r>
              <a:rPr lang="en-US" dirty="0" err="1" smtClean="0"/>
              <a:t>desarrollo</a:t>
            </a:r>
            <a:r>
              <a:rPr lang="en-US" dirty="0" smtClean="0"/>
              <a:t> del </a:t>
            </a:r>
            <a:r>
              <a:rPr lang="en-US" dirty="0" err="1" smtClean="0"/>
              <a:t>servicio</a:t>
            </a:r>
            <a:r>
              <a:rPr lang="en-US" dirty="0" smtClean="0"/>
              <a:t> en la </a:t>
            </a:r>
            <a:r>
              <a:rPr lang="en-US" dirty="0" err="1" smtClean="0"/>
              <a:t>propia</a:t>
            </a:r>
            <a:r>
              <a:rPr lang="en-US" dirty="0" smtClean="0"/>
              <a:t> </a:t>
            </a:r>
            <a:r>
              <a:rPr lang="en-US" dirty="0" err="1" smtClean="0"/>
              <a:t>comunidad</a:t>
            </a:r>
            <a:r>
              <a:rPr lang="en-US" dirty="0" smtClean="0"/>
              <a:t> o en la </a:t>
            </a:r>
            <a:r>
              <a:rPr lang="en-US" dirty="0" err="1" smtClean="0"/>
              <a:t>universidad</a:t>
            </a:r>
            <a:r>
              <a:rPr lang="en-US" dirty="0" smtClean="0"/>
              <a:t> </a:t>
            </a:r>
            <a:r>
              <a:rPr lang="en-US" dirty="0" err="1" smtClean="0"/>
              <a:t>misma</a:t>
            </a:r>
            <a:endParaRPr lang="en-US" dirty="0" smtClean="0"/>
          </a:p>
          <a:p>
            <a:pPr lvl="1"/>
            <a:r>
              <a:rPr lang="en-US" dirty="0" err="1" smtClean="0"/>
              <a:t>Monitoreo</a:t>
            </a:r>
            <a:r>
              <a:rPr lang="en-US" dirty="0" smtClean="0"/>
              <a:t> de los </a:t>
            </a:r>
            <a:r>
              <a:rPr lang="en-US" dirty="0" err="1" smtClean="0"/>
              <a:t>beneficiarios</a:t>
            </a:r>
            <a:r>
              <a:rPr lang="en-US" dirty="0" smtClean="0"/>
              <a:t> de los </a:t>
            </a:r>
            <a:r>
              <a:rPr lang="en-US" dirty="0" err="1" smtClean="0"/>
              <a:t>proyectos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inserci</a:t>
            </a:r>
            <a:r>
              <a:rPr lang="en-US" dirty="0" err="1" smtClean="0"/>
              <a:t>ón</a:t>
            </a:r>
            <a:r>
              <a:rPr lang="en-US" dirty="0" smtClean="0"/>
              <a:t> al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laboral</a:t>
            </a:r>
            <a:r>
              <a:rPr lang="en-US" dirty="0" smtClean="0"/>
              <a:t> y en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condiciones</a:t>
            </a:r>
            <a:r>
              <a:rPr lang="en-US" dirty="0" smtClean="0"/>
              <a:t> </a:t>
            </a:r>
            <a:r>
              <a:rPr lang="en-US" dirty="0" err="1" smtClean="0"/>
              <a:t>laborales</a:t>
            </a:r>
            <a:endParaRPr lang="en-US" dirty="0" smtClean="0"/>
          </a:p>
          <a:p>
            <a:r>
              <a:rPr lang="en-US" dirty="0" err="1" smtClean="0"/>
              <a:t>Mejoras</a:t>
            </a:r>
            <a:endParaRPr lang="en-US" dirty="0" smtClean="0"/>
          </a:p>
          <a:p>
            <a:pPr lvl="1"/>
            <a:r>
              <a:rPr lang="en-US" dirty="0" err="1" smtClean="0"/>
              <a:t>Vinculación</a:t>
            </a:r>
            <a:r>
              <a:rPr lang="en-US" dirty="0" smtClean="0"/>
              <a:t> de la Universidad con la </a:t>
            </a:r>
            <a:r>
              <a:rPr lang="en-US" dirty="0" err="1" smtClean="0"/>
              <a:t>empresa</a:t>
            </a:r>
            <a:r>
              <a:rPr lang="en-US" dirty="0" smtClean="0"/>
              <a:t> y con la </a:t>
            </a:r>
            <a:r>
              <a:rPr lang="en-US" dirty="0" err="1" smtClean="0"/>
              <a:t>comunidad</a:t>
            </a:r>
            <a:r>
              <a:rPr lang="en-US" dirty="0" smtClean="0"/>
              <a:t>, </a:t>
            </a:r>
            <a:r>
              <a:rPr lang="en-US" dirty="0" err="1" smtClean="0"/>
              <a:t>aprovechando</a:t>
            </a:r>
            <a:r>
              <a:rPr lang="en-US" dirty="0" smtClean="0"/>
              <a:t> la </a:t>
            </a:r>
            <a:r>
              <a:rPr lang="en-US" dirty="0" err="1" smtClean="0"/>
              <a:t>responsabilidad</a:t>
            </a:r>
            <a:r>
              <a:rPr lang="en-US" dirty="0" smtClean="0"/>
              <a:t> social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empresas</a:t>
            </a:r>
            <a:endParaRPr lang="en-US" dirty="0" smtClean="0"/>
          </a:p>
          <a:p>
            <a:pPr lvl="1"/>
            <a:r>
              <a:rPr lang="en-US" dirty="0" err="1" smtClean="0"/>
              <a:t>Articulaci</a:t>
            </a:r>
            <a:r>
              <a:rPr lang="en-US" dirty="0" err="1" smtClean="0"/>
              <a:t>ón</a:t>
            </a:r>
            <a:r>
              <a:rPr lang="en-US" dirty="0" smtClean="0"/>
              <a:t> de la </a:t>
            </a:r>
            <a:r>
              <a:rPr lang="en-US" dirty="0" err="1" smtClean="0"/>
              <a:t>Educación</a:t>
            </a:r>
            <a:r>
              <a:rPr lang="en-US" dirty="0" smtClean="0"/>
              <a:t> Superior con la </a:t>
            </a:r>
            <a:r>
              <a:rPr lang="en-US" dirty="0" err="1" smtClean="0"/>
              <a:t>Educación</a:t>
            </a:r>
            <a:r>
              <a:rPr lang="en-US" dirty="0" smtClean="0"/>
              <a:t> </a:t>
            </a:r>
            <a:r>
              <a:rPr lang="en-US" dirty="0" err="1" smtClean="0"/>
              <a:t>Básica</a:t>
            </a:r>
            <a:r>
              <a:rPr lang="en-US" dirty="0" smtClean="0"/>
              <a:t> </a:t>
            </a:r>
            <a:r>
              <a:rPr lang="en-US" dirty="0" err="1" smtClean="0"/>
              <a:t>estableciendo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competencias</a:t>
            </a:r>
            <a:r>
              <a:rPr lang="en-US" dirty="0" smtClean="0"/>
              <a:t> </a:t>
            </a:r>
            <a:r>
              <a:rPr lang="en-US" dirty="0" err="1" smtClean="0"/>
              <a:t>mínimas</a:t>
            </a:r>
            <a:r>
              <a:rPr lang="en-US" dirty="0" smtClean="0"/>
              <a:t> de </a:t>
            </a:r>
            <a:r>
              <a:rPr lang="en-US" dirty="0" err="1" smtClean="0"/>
              <a:t>ingreso</a:t>
            </a:r>
            <a:endParaRPr lang="en-US" dirty="0" smtClean="0"/>
          </a:p>
          <a:p>
            <a:pPr lvl="1"/>
            <a:r>
              <a:rPr lang="en-US" dirty="0" err="1" smtClean="0"/>
              <a:t>Difusi</a:t>
            </a:r>
            <a:r>
              <a:rPr lang="en-US" dirty="0" err="1" smtClean="0"/>
              <a:t>ón</a:t>
            </a:r>
            <a:r>
              <a:rPr lang="en-US" dirty="0" smtClean="0"/>
              <a:t> de </a:t>
            </a:r>
            <a:r>
              <a:rPr lang="en-US" dirty="0" err="1" smtClean="0"/>
              <a:t>experiencias</a:t>
            </a:r>
            <a:r>
              <a:rPr lang="en-US" dirty="0" smtClean="0"/>
              <a:t> </a:t>
            </a:r>
            <a:r>
              <a:rPr lang="en-US" dirty="0" err="1" smtClean="0"/>
              <a:t>exitosas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permitan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los enlaces entre la Universidad y la </a:t>
            </a:r>
            <a:r>
              <a:rPr lang="en-US" dirty="0" err="1" smtClean="0"/>
              <a:t>Comunidad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Universalización</a:t>
            </a:r>
            <a:r>
              <a:rPr lang="en-US" dirty="0" smtClean="0"/>
              <a:t> del </a:t>
            </a:r>
            <a:r>
              <a:rPr lang="en-US" dirty="0" err="1" smtClean="0"/>
              <a:t>empleo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TIC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 </a:t>
            </a:r>
            <a:r>
              <a:rPr lang="en-US" dirty="0" err="1" smtClean="0"/>
              <a:t>educativas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521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545</Words>
  <Application>Microsoft Office PowerPoint</Application>
  <PresentationFormat>Presentación en pantalla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Office Theme</vt:lpstr>
      <vt:lpstr>Discusiones Regionales</vt:lpstr>
      <vt:lpstr>Preguntas:  Sinergias a nivel geográfico – Impacto Social </vt:lpstr>
      <vt:lpstr>Modalidad</vt:lpstr>
      <vt:lpstr>Conclusión Uno – Cooperación CAN</vt:lpstr>
      <vt:lpstr>Conclusión Dos – Enfoque Regional</vt:lpstr>
      <vt:lpstr>Conclusión Tres – Grupos Vulnerables</vt:lpstr>
      <vt:lpstr>Conclusión Cuatro - Vinculos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Discusiones Regionales</dc:title>
  <dc:creator>Xavier Ochoa</dc:creator>
  <cp:lastModifiedBy>USER</cp:lastModifiedBy>
  <cp:revision>5</cp:revision>
  <dcterms:created xsi:type="dcterms:W3CDTF">2014-06-25T03:16:52Z</dcterms:created>
  <dcterms:modified xsi:type="dcterms:W3CDTF">2014-06-25T17:13:41Z</dcterms:modified>
</cp:coreProperties>
</file>